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Fira Mono Medium"/>
      <p:regular r:id="rId17"/>
    </p:embeddedFont>
    <p:embeddedFont>
      <p:font typeface="Fira Mono Medium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slideLayout" Target="../slideLayouts/slideLayout3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Uso del Calendario en React Native con Expo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Trabajo Práctico - Investigación DAI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Fabián Schreiber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93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Conclusiones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883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4766191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Desarrollo Eficiente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256609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 librería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6BD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expo-calendar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permite un desarrollo rápido y robusto, reduciendo significativamente el tiempo de implementación.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46883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8" name="Text 5"/>
          <p:cNvSpPr/>
          <p:nvPr/>
        </p:nvSpPr>
        <p:spPr>
          <a:xfrm>
            <a:off x="5973008" y="4766191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Consideraciones Multiplataforma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610939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Existen diferencias importantes entre Android e iOS que deben ser manejadas cuidadosamente para garantizar compatibilidad total.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46883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11" name="Text 8"/>
          <p:cNvSpPr/>
          <p:nvPr/>
        </p:nvSpPr>
        <p:spPr>
          <a:xfrm>
            <a:off x="10415111" y="4766191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Oportunidades de Mejora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610939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Posibles extensiones incluyen integración con Google Calendar, interfaz de usuario personalizada y funciones avanzadas de recordatorios.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72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Introducción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29969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150162"/>
            <a:ext cx="3060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Objetivo Principal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40580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Desarrollar una aplicación móvil completa que permita gestionar eventos de calendario de forma eficiente y intuitiva.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5893" y="3299698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Importancia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640580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Los calendarios son componentes esenciales en aplicaciones móviles modernas, fundamentales para la productividad del usuario.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995" y="329969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Funcionalidades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64058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Visualizar, agregar, editar y eliminar eventos con una interfaz de usuario optimizada para dispositivos móviles.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0119"/>
            <a:ext cx="81644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Compatibilidad y Versión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085874"/>
            <a:ext cx="3230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React Native + Expo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57629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Totalmente compatible con el ecosistema Expo, aprovechando todas las ventajas del framework para desarrollo multiplataforma.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2E2E2F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Multiplataforma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57629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Compatible con Android e iOS de forma nativa, manteniendo el rendimiento óptimo en ambas plataformas.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2E2E2F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085874"/>
            <a:ext cx="3230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Librerías Oficiales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57629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Utilización exclusiva de librerías oficiales de Expo, garantizando estabilidad y soporte a largo plazo.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9945" y="400645"/>
            <a:ext cx="5026223" cy="455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Librerías y Componentes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09945" y="1220153"/>
            <a:ext cx="235970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Librería Principal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509945" y="1639014"/>
            <a:ext cx="6627495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FF6BD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expo-calendar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09945" y="2003227"/>
            <a:ext cx="6627495" cy="466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Solución oficial de Expo que facilita significativamente el manejo de permisos y garantiza compatibilidad multiplataforma.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09945" y="2615089"/>
            <a:ext cx="1821537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Ventajas clave: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509945" y="2988350"/>
            <a:ext cx="6627495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Gestión automática de permisos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09945" y="3272433"/>
            <a:ext cx="6627495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API unificada para ambas plataformas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509945" y="3556516"/>
            <a:ext cx="6627495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Documentación completa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7500580" y="1220153"/>
            <a:ext cx="288405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Alternativa Disponible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00580" y="1639014"/>
            <a:ext cx="6627495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react-native-calendar-events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7500580" y="2003227"/>
            <a:ext cx="6627495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Alternativa viable pero requiere configuración manual adicional para permisos y compatibilidad.</a:t>
            </a:r>
            <a:endParaRPr lang="en-US" sz="1100" dirty="0"/>
          </a:p>
        </p:txBody>
      </p:sp>
      <p:pic>
        <p:nvPicPr>
          <p:cNvPr id="1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0580" y="2400181"/>
            <a:ext cx="6627495" cy="66274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2594"/>
            <a:ext cx="91850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Configuración Android / iOS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15001"/>
            <a:ext cx="6407944" cy="5562005"/>
          </a:xfrm>
          <a:prstGeom prst="roundRect">
            <a:avLst>
              <a:gd name="adj" fmla="val 612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1945481"/>
            <a:ext cx="6346984" cy="680442"/>
          </a:xfrm>
          <a:prstGeom prst="rect">
            <a:avLst/>
          </a:prstGeom>
          <a:solidFill>
            <a:srgbClr val="2E2E2F"/>
          </a:solidFill>
          <a:ln/>
        </p:spPr>
      </p:sp>
      <p:sp>
        <p:nvSpPr>
          <p:cNvPr id="5" name="Text 3"/>
          <p:cNvSpPr/>
          <p:nvPr/>
        </p:nvSpPr>
        <p:spPr>
          <a:xfrm>
            <a:off x="3827621" y="20729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84" y="28527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Android Setup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3343156"/>
            <a:ext cx="5893356" cy="1103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Modificar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C1C1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AndroidManifest.xml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para incluir los permisos necesarios de lectura y escritura del calendario del sistema.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1051084" y="4702254"/>
            <a:ext cx="5893356" cy="2517458"/>
          </a:xfrm>
          <a:prstGeom prst="roundRect">
            <a:avLst>
              <a:gd name="adj" fmla="val 1352"/>
            </a:avLst>
          </a:prstGeom>
          <a:solidFill>
            <a:srgbClr val="1C1C1D"/>
          </a:solidFill>
          <a:ln/>
        </p:spPr>
      </p:sp>
      <p:sp>
        <p:nvSpPr>
          <p:cNvPr id="9" name="Shape 7"/>
          <p:cNvSpPr/>
          <p:nvPr/>
        </p:nvSpPr>
        <p:spPr>
          <a:xfrm>
            <a:off x="1039773" y="4702254"/>
            <a:ext cx="5915978" cy="2517458"/>
          </a:xfrm>
          <a:prstGeom prst="roundRect">
            <a:avLst>
              <a:gd name="adj" fmla="val 1352"/>
            </a:avLst>
          </a:prstGeom>
          <a:solidFill>
            <a:srgbClr val="1C1C1D"/>
          </a:solidFill>
          <a:ln/>
        </p:spPr>
      </p:sp>
      <p:sp>
        <p:nvSpPr>
          <p:cNvPr id="10" name="Text 8"/>
          <p:cNvSpPr/>
          <p:nvPr/>
        </p:nvSpPr>
        <p:spPr>
          <a:xfrm>
            <a:off x="1266587" y="4872276"/>
            <a:ext cx="546234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C1C1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&lt;uses-permission android:name="android.permission.READ_CALENDAR" /&gt;&lt;uses-permission android:name="android.permission.WRITE_CALENDAR" /&gt;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28548" y="1915001"/>
            <a:ext cx="6408063" cy="5562005"/>
          </a:xfrm>
          <a:prstGeom prst="roundRect">
            <a:avLst>
              <a:gd name="adj" fmla="val 612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459027" y="1945481"/>
            <a:ext cx="6347103" cy="680442"/>
          </a:xfrm>
          <a:prstGeom prst="rect">
            <a:avLst/>
          </a:prstGeom>
          <a:solidFill>
            <a:srgbClr val="2E2E2F"/>
          </a:solidFill>
          <a:ln/>
        </p:spPr>
      </p:sp>
      <p:sp>
        <p:nvSpPr>
          <p:cNvPr id="13" name="Text 11"/>
          <p:cNvSpPr/>
          <p:nvPr/>
        </p:nvSpPr>
        <p:spPr>
          <a:xfrm>
            <a:off x="10462498" y="20729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7685842" y="2852738"/>
            <a:ext cx="28904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iOS Configuration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85842" y="3343156"/>
            <a:ext cx="5893475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Configurar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C1C1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Info.plist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con las descripciones de uso requeridas por Apple para acceso al calendario nativo.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685842" y="4339352"/>
            <a:ext cx="5893475" cy="1428750"/>
          </a:xfrm>
          <a:prstGeom prst="roundRect">
            <a:avLst>
              <a:gd name="adj" fmla="val 2381"/>
            </a:avLst>
          </a:prstGeom>
          <a:solidFill>
            <a:srgbClr val="1C1C1D"/>
          </a:solidFill>
          <a:ln/>
        </p:spPr>
      </p:sp>
      <p:sp>
        <p:nvSpPr>
          <p:cNvPr id="17" name="Shape 15"/>
          <p:cNvSpPr/>
          <p:nvPr/>
        </p:nvSpPr>
        <p:spPr>
          <a:xfrm>
            <a:off x="7674531" y="4339352"/>
            <a:ext cx="5916097" cy="1428750"/>
          </a:xfrm>
          <a:prstGeom prst="roundRect">
            <a:avLst>
              <a:gd name="adj" fmla="val 2381"/>
            </a:avLst>
          </a:prstGeom>
          <a:solidFill>
            <a:srgbClr val="1C1C1D"/>
          </a:solidFill>
          <a:ln/>
        </p:spPr>
      </p:sp>
      <p:sp>
        <p:nvSpPr>
          <p:cNvPr id="18" name="Text 16"/>
          <p:cNvSpPr/>
          <p:nvPr/>
        </p:nvSpPr>
        <p:spPr>
          <a:xfrm>
            <a:off x="7901345" y="4509373"/>
            <a:ext cx="54624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C1C1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&lt;key&gt;NSCalendarsUsageDescription&lt;/key&gt;&lt;string&gt;Esta app necesita acceso al calendario&lt;/string&gt;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61078"/>
            <a:ext cx="64635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Permisos Necesarios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100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265063"/>
            <a:ext cx="4196358" cy="3048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54393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Permisos Android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929789"/>
            <a:ext cx="4196358" cy="1103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C1C1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READ_CALENDAR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y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C1C1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WRITE_CALENDAR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para acceso completo a los eventos del calendario del dispositivo.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216962" y="49100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5265063"/>
            <a:ext cx="4196358" cy="3048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10" name="Text 7"/>
          <p:cNvSpPr/>
          <p:nvPr/>
        </p:nvSpPr>
        <p:spPr>
          <a:xfrm>
            <a:off x="5216962" y="54393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Permisos iOS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216962" y="5929789"/>
            <a:ext cx="4196358" cy="1103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C1C1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NSCalendarsUsageDescription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debe estar configurado en Info.plist con una descripción clara del uso.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640133" y="49100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0133" y="5265063"/>
            <a:ext cx="4196358" cy="3048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14" name="Text 11"/>
          <p:cNvSpPr/>
          <p:nvPr/>
        </p:nvSpPr>
        <p:spPr>
          <a:xfrm>
            <a:off x="9640133" y="5439370"/>
            <a:ext cx="28904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Solicitud Runtime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640133" y="592978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Implementar solicitud de permisos en tiempo de ejecución antes de cualquier interacción con el calendario.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9865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Funcionalidades Desarrolladas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631990" y="2589371"/>
            <a:ext cx="3060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Visualizar Eventos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79790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Mostrar eventos existentes del calendario con detalles completos: fecha, hora, título y descripción.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633" y="335399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5893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Agregar Eventos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079790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Crear nuevos eventos con formulario intuitivo incluyendo validaciones de fecha y hora.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201" y="335399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86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Editar Eventos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350907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Modificar eventos existentes manteniendo la integridad de los datos y sincronización con el calendario nativo.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5613559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041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Eliminar Eventos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532358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Borrar eventos con confirmación del usuario para evitar eliminaciones accidentales.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5633" y="5613559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94755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Ejemplo con Expo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93790" y="1838801"/>
            <a:ext cx="3676174" cy="2972633"/>
          </a:xfrm>
          <a:prstGeom prst="roundRect">
            <a:avLst>
              <a:gd name="adj" fmla="val 1030"/>
            </a:avLst>
          </a:prstGeom>
          <a:solidFill>
            <a:srgbClr val="2E2E2F"/>
          </a:solidFill>
          <a:ln/>
        </p:spPr>
      </p:sp>
      <p:sp>
        <p:nvSpPr>
          <p:cNvPr id="5" name="Shape 2"/>
          <p:cNvSpPr/>
          <p:nvPr/>
        </p:nvSpPr>
        <p:spPr>
          <a:xfrm>
            <a:off x="997863" y="2042874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FF6BD8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217" y="2176820"/>
            <a:ext cx="275511" cy="34444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7863" y="285928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Implementación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997863" y="3300532"/>
            <a:ext cx="3268028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Código desarrollado específicamente para este trabajo práctico utilizando las mejores prácticas de React Native.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4674037" y="1838801"/>
            <a:ext cx="3676174" cy="2972633"/>
          </a:xfrm>
          <a:prstGeom prst="roundRect">
            <a:avLst>
              <a:gd name="adj" fmla="val 1030"/>
            </a:avLst>
          </a:prstGeom>
          <a:solidFill>
            <a:srgbClr val="2E2E2F"/>
          </a:solidFill>
          <a:ln/>
        </p:spPr>
      </p:sp>
      <p:sp>
        <p:nvSpPr>
          <p:cNvPr id="10" name="Shape 6"/>
          <p:cNvSpPr/>
          <p:nvPr/>
        </p:nvSpPr>
        <p:spPr>
          <a:xfrm>
            <a:off x="4878110" y="2042874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FF6BD8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464" y="2176820"/>
            <a:ext cx="275511" cy="34444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78110" y="285928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Operaciones CRUD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4878110" y="3300532"/>
            <a:ext cx="3268028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Manejo completo de operaciones Create, Read, Update y Delete sobre eventos del calendario.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793790" y="5015508"/>
            <a:ext cx="7556421" cy="2319218"/>
          </a:xfrm>
          <a:prstGeom prst="roundRect">
            <a:avLst>
              <a:gd name="adj" fmla="val 1320"/>
            </a:avLst>
          </a:prstGeom>
          <a:solidFill>
            <a:srgbClr val="2E2E2F"/>
          </a:solidFill>
          <a:ln/>
        </p:spPr>
      </p:sp>
      <p:sp>
        <p:nvSpPr>
          <p:cNvPr id="15" name="Shape 10"/>
          <p:cNvSpPr/>
          <p:nvPr/>
        </p:nvSpPr>
        <p:spPr>
          <a:xfrm>
            <a:off x="997863" y="5219581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FF6BD8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217" y="5353526"/>
            <a:ext cx="275511" cy="34444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97863" y="603599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Demo Funcional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997863" y="6477238"/>
            <a:ext cx="714827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Demostración mínima viable funcionando en Expo, lista para pruebas y presentación académica.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1768"/>
            <a:ext cx="74841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Flujo de la Aplicación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974175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200989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Inicio de Aplicación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2691408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El usuario abre la app y se inicializa el entorno React Native con Expo.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335060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561874"/>
            <a:ext cx="35705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Solicitud de Permisos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052292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 solicitan automáticamente los permisos necesarios para acceder al calendario del dispositivo.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95944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4922758"/>
            <a:ext cx="40806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Visualización de Eventos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5413177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 cargan y muestran todos los eventos existentes en una interfaz intuitiva y organizada.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6056828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54674" y="6283643"/>
            <a:ext cx="39106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Interacción del Usuario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154674" y="6774061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El usuario puede crear, editar o eliminar eventos con feedback inmediato y sincronización automática.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2025-09-29T04:19:04Z</dcterms:created>
  <dcterms:modified xsi:type="dcterms:W3CDTF">2025-09-29T04:19:04Z</dcterms:modified>
</cp:coreProperties>
</file>